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  <p:sldMasterId id="2147483716" r:id="rId3"/>
  </p:sldMasterIdLst>
  <p:notesMasterIdLst>
    <p:notesMasterId r:id="rId12"/>
  </p:notesMasterIdLst>
  <p:handoutMasterIdLst>
    <p:handoutMasterId r:id="rId13"/>
  </p:handoutMasterIdLst>
  <p:sldIdLst>
    <p:sldId id="620" r:id="rId4"/>
    <p:sldId id="619" r:id="rId5"/>
    <p:sldId id="259" r:id="rId6"/>
    <p:sldId id="613" r:id="rId7"/>
    <p:sldId id="621" r:id="rId8"/>
    <p:sldId id="611" r:id="rId9"/>
    <p:sldId id="287" r:id="rId10"/>
    <p:sldId id="622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FAC08-ED28-499A-B094-4FE8F2B74045}" v="8" dt="2019-09-13T15:12:15.967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58" y="3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customXml" Target="../customXml/item2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Relationship Id="rId22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323D91C-C849-4F60-B98E-E53AB2A5637A}"/>
    <pc:docChg chg="addSld modSld">
      <pc:chgData name="Rob Sewell" userId="c802df42025d5e1f" providerId="LiveId" clId="{B323D91C-C849-4F60-B98E-E53AB2A5637A}" dt="2019-08-30T10:06:34.071" v="4" actId="1076"/>
      <pc:docMkLst>
        <pc:docMk/>
      </pc:docMkLst>
      <pc:sldChg chg="add">
        <pc:chgData name="Rob Sewell" userId="c802df42025d5e1f" providerId="LiveId" clId="{B323D91C-C849-4F60-B98E-E53AB2A5637A}" dt="2019-08-30T10:05:56.291" v="2"/>
        <pc:sldMkLst>
          <pc:docMk/>
          <pc:sldMk cId="4291130568" sldId="264"/>
        </pc:sldMkLst>
      </pc:sldChg>
      <pc:sldChg chg="delSp">
        <pc:chgData name="Rob Sewell" userId="c802df42025d5e1f" providerId="LiveId" clId="{B323D91C-C849-4F60-B98E-E53AB2A5637A}" dt="2019-08-30T10:05:40.187" v="1"/>
        <pc:sldMkLst>
          <pc:docMk/>
          <pc:sldMk cId="1783932402" sldId="619"/>
        </pc:sldMkLst>
        <pc:spChg chg="del">
          <ac:chgData name="Rob Sewell" userId="c802df42025d5e1f" providerId="LiveId" clId="{B323D91C-C849-4F60-B98E-E53AB2A5637A}" dt="2019-08-30T10:04:22.023" v="0"/>
          <ac:spMkLst>
            <pc:docMk/>
            <pc:sldMk cId="1783932402" sldId="619"/>
            <ac:spMk id="2" creationId="{3399C674-628B-4907-B5DC-1CFC1F0BF796}"/>
          </ac:spMkLst>
        </pc:spChg>
        <pc:picChg chg="del">
          <ac:chgData name="Rob Sewell" userId="c802df42025d5e1f" providerId="LiveId" clId="{B323D91C-C849-4F60-B98E-E53AB2A5637A}" dt="2019-08-30T10:05:40.187" v="1"/>
          <ac:picMkLst>
            <pc:docMk/>
            <pc:sldMk cId="1783932402" sldId="619"/>
            <ac:picMk id="3" creationId="{14852976-4AA4-4DA3-BD15-F398A721883A}"/>
          </ac:picMkLst>
        </pc:picChg>
      </pc:sldChg>
      <pc:sldChg chg="addSp modSp">
        <pc:chgData name="Rob Sewell" userId="c802df42025d5e1f" providerId="LiveId" clId="{B323D91C-C849-4F60-B98E-E53AB2A5637A}" dt="2019-08-30T10:06:34.071" v="4" actId="1076"/>
        <pc:sldMkLst>
          <pc:docMk/>
          <pc:sldMk cId="2897394968" sldId="620"/>
        </pc:sldMkLst>
        <pc:picChg chg="add mod">
          <ac:chgData name="Rob Sewell" userId="c802df42025d5e1f" providerId="LiveId" clId="{B323D91C-C849-4F60-B98E-E53AB2A5637A}" dt="2019-08-30T10:06:34.071" v="4" actId="1076"/>
          <ac:picMkLst>
            <pc:docMk/>
            <pc:sldMk cId="2897394968" sldId="620"/>
            <ac:picMk id="6" creationId="{14CF5B33-7A66-4347-8E5B-8847A2607D45}"/>
          </ac:picMkLst>
        </pc:picChg>
      </pc:sldChg>
    </pc:docChg>
  </pc:docChgLst>
  <pc:docChgLst>
    <pc:chgData name="Rob Sewell" userId="c802df42025d5e1f" providerId="LiveId" clId="{3FDA6388-AF08-43D6-AB95-F6E437B81FC3}"/>
    <pc:docChg chg="custSel modSld">
      <pc:chgData name="Rob Sewell" userId="c802df42025d5e1f" providerId="LiveId" clId="{3FDA6388-AF08-43D6-AB95-F6E437B81FC3}" dt="2018-11-07T17:58:52.446" v="17" actId="478"/>
      <pc:docMkLst>
        <pc:docMk/>
      </pc:docMkLst>
      <pc:sldChg chg="modSp">
        <pc:chgData name="Rob Sewell" userId="c802df42025d5e1f" providerId="LiveId" clId="{3FDA6388-AF08-43D6-AB95-F6E437B81FC3}" dt="2018-11-07T16:59:09.465" v="16" actId="1076"/>
        <pc:sldMkLst>
          <pc:docMk/>
          <pc:sldMk cId="1690938764" sldId="321"/>
        </pc:sldMkLst>
        <pc:spChg chg="mod">
          <ac:chgData name="Rob Sewell" userId="c802df42025d5e1f" providerId="LiveId" clId="{3FDA6388-AF08-43D6-AB95-F6E437B81FC3}" dt="2018-11-07T16:58:56.844" v="15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3FDA6388-AF08-43D6-AB95-F6E437B81FC3}" dt="2018-11-07T16:59:09.465" v="16" actId="1076"/>
          <ac:spMkLst>
            <pc:docMk/>
            <pc:sldMk cId="1690938764" sldId="321"/>
            <ac:spMk id="4" creationId="{00000000-0000-0000-0000-000000000000}"/>
          </ac:spMkLst>
        </pc:spChg>
      </pc:sldChg>
      <pc:sldChg chg="delSp delAnim">
        <pc:chgData name="Rob Sewell" userId="c802df42025d5e1f" providerId="LiveId" clId="{3FDA6388-AF08-43D6-AB95-F6E437B81FC3}" dt="2018-11-07T17:58:52.446" v="17" actId="478"/>
        <pc:sldMkLst>
          <pc:docMk/>
          <pc:sldMk cId="4235347505" sldId="597"/>
        </pc:sldMkLst>
        <pc:spChg chg="del">
          <ac:chgData name="Rob Sewell" userId="c802df42025d5e1f" providerId="LiveId" clId="{3FDA6388-AF08-43D6-AB95-F6E437B81FC3}" dt="2018-11-07T17:58:52.446" v="17" actId="478"/>
          <ac:spMkLst>
            <pc:docMk/>
            <pc:sldMk cId="4235347505" sldId="597"/>
            <ac:spMk id="3" creationId="{A29B6845-5056-4C93-863D-97601D9A41A0}"/>
          </ac:spMkLst>
        </pc:spChg>
      </pc:sldChg>
    </pc:docChg>
  </pc:docChgLst>
  <pc:docChgLst>
    <pc:chgData name="Rob Sewell" userId="c802df42025d5e1f" providerId="Windows Live" clId="Web-{2923BCC7-57D7-4E8C-AC89-6B4F0E6682D0}"/>
    <pc:docChg chg="delSld modSld">
      <pc:chgData name="Rob Sewell" userId="c802df42025d5e1f" providerId="Windows Live" clId="Web-{2923BCC7-57D7-4E8C-AC89-6B4F0E6682D0}" dt="2019-08-19T16:44:26.529" v="52"/>
      <pc:docMkLst>
        <pc:docMk/>
      </pc:docMkLst>
      <pc:sldChg chg="del">
        <pc:chgData name="Rob Sewell" userId="c802df42025d5e1f" providerId="Windows Live" clId="Web-{2923BCC7-57D7-4E8C-AC89-6B4F0E6682D0}" dt="2019-08-19T16:44:26.529" v="52"/>
        <pc:sldMkLst>
          <pc:docMk/>
          <pc:sldMk cId="4147351338" sldId="285"/>
        </pc:sldMkLst>
      </pc:sldChg>
      <pc:sldChg chg="modSp">
        <pc:chgData name="Rob Sewell" userId="c802df42025d5e1f" providerId="Windows Live" clId="Web-{2923BCC7-57D7-4E8C-AC89-6B4F0E6682D0}" dt="2019-08-19T16:33:07.105" v="50" actId="20577"/>
        <pc:sldMkLst>
          <pc:docMk/>
          <pc:sldMk cId="2897394968" sldId="620"/>
        </pc:sldMkLst>
        <pc:spChg chg="mod">
          <ac:chgData name="Rob Sewell" userId="c802df42025d5e1f" providerId="Windows Live" clId="Web-{2923BCC7-57D7-4E8C-AC89-6B4F0E6682D0}" dt="2019-08-19T16:33:07.105" v="50" actId="20577"/>
          <ac:spMkLst>
            <pc:docMk/>
            <pc:sldMk cId="2897394968" sldId="620"/>
            <ac:spMk id="3" creationId="{412EAB22-DEE9-4AED-A15D-76BDCADCA469}"/>
          </ac:spMkLst>
        </pc:spChg>
      </pc:sldChg>
    </pc:docChg>
  </pc:docChgLst>
  <pc:docChgLst>
    <pc:chgData name="Rob Sewell" userId="c802df42025d5e1f" providerId="Windows Live" clId="Web-{945FE419-2B83-4AC7-9C5F-06D963A8DBD3}"/>
    <pc:docChg chg="addSld delSld modSld sldOrd">
      <pc:chgData name="Rob Sewell" userId="c802df42025d5e1f" providerId="Windows Live" clId="Web-{945FE419-2B83-4AC7-9C5F-06D963A8DBD3}" dt="2019-08-30T09:50:15.293" v="194"/>
      <pc:docMkLst>
        <pc:docMk/>
      </pc:docMkLst>
      <pc:sldChg chg="del">
        <pc:chgData name="Rob Sewell" userId="c802df42025d5e1f" providerId="Windows Live" clId="Web-{945FE419-2B83-4AC7-9C5F-06D963A8DBD3}" dt="2019-08-30T09:50:05.918" v="188"/>
        <pc:sldMkLst>
          <pc:docMk/>
          <pc:sldMk cId="3987161561" sldId="271"/>
        </pc:sldMkLst>
      </pc:sldChg>
      <pc:sldChg chg="del">
        <pc:chgData name="Rob Sewell" userId="c802df42025d5e1f" providerId="Windows Live" clId="Web-{945FE419-2B83-4AC7-9C5F-06D963A8DBD3}" dt="2019-08-30T09:50:05.918" v="186"/>
        <pc:sldMkLst>
          <pc:docMk/>
          <pc:sldMk cId="1160534513" sldId="286"/>
        </pc:sldMkLst>
      </pc:sldChg>
      <pc:sldChg chg="del">
        <pc:chgData name="Rob Sewell" userId="c802df42025d5e1f" providerId="Windows Live" clId="Web-{945FE419-2B83-4AC7-9C5F-06D963A8DBD3}" dt="2019-08-30T09:50:05.903" v="178"/>
        <pc:sldMkLst>
          <pc:docMk/>
          <pc:sldMk cId="2074835815" sldId="288"/>
        </pc:sldMkLst>
      </pc:sldChg>
      <pc:sldChg chg="del">
        <pc:chgData name="Rob Sewell" userId="c802df42025d5e1f" providerId="Windows Live" clId="Web-{945FE419-2B83-4AC7-9C5F-06D963A8DBD3}" dt="2019-08-30T09:50:05.918" v="192"/>
        <pc:sldMkLst>
          <pc:docMk/>
          <pc:sldMk cId="1085621089" sldId="291"/>
        </pc:sldMkLst>
      </pc:sldChg>
      <pc:sldChg chg="del">
        <pc:chgData name="Rob Sewell" userId="c802df42025d5e1f" providerId="Windows Live" clId="Web-{945FE419-2B83-4AC7-9C5F-06D963A8DBD3}" dt="2019-08-30T09:50:05.918" v="187"/>
        <pc:sldMkLst>
          <pc:docMk/>
          <pc:sldMk cId="188231363" sldId="292"/>
        </pc:sldMkLst>
      </pc:sldChg>
      <pc:sldChg chg="del">
        <pc:chgData name="Rob Sewell" userId="c802df42025d5e1f" providerId="Windows Live" clId="Web-{945FE419-2B83-4AC7-9C5F-06D963A8DBD3}" dt="2019-08-30T09:50:05.918" v="191"/>
        <pc:sldMkLst>
          <pc:docMk/>
          <pc:sldMk cId="3159909004" sldId="592"/>
        </pc:sldMkLst>
      </pc:sldChg>
      <pc:sldChg chg="del">
        <pc:chgData name="Rob Sewell" userId="c802df42025d5e1f" providerId="Windows Live" clId="Web-{945FE419-2B83-4AC7-9C5F-06D963A8DBD3}" dt="2019-08-30T09:50:05.918" v="189"/>
        <pc:sldMkLst>
          <pc:docMk/>
          <pc:sldMk cId="3664803853" sldId="593"/>
        </pc:sldMkLst>
      </pc:sldChg>
      <pc:sldChg chg="del">
        <pc:chgData name="Rob Sewell" userId="c802df42025d5e1f" providerId="Windows Live" clId="Web-{945FE419-2B83-4AC7-9C5F-06D963A8DBD3}" dt="2019-08-30T09:50:05.918" v="190"/>
        <pc:sldMkLst>
          <pc:docMk/>
          <pc:sldMk cId="3015818415" sldId="594"/>
        </pc:sldMkLst>
      </pc:sldChg>
      <pc:sldChg chg="del">
        <pc:chgData name="Rob Sewell" userId="c802df42025d5e1f" providerId="Windows Live" clId="Web-{945FE419-2B83-4AC7-9C5F-06D963A8DBD3}" dt="2019-08-30T09:50:05.918" v="185"/>
        <pc:sldMkLst>
          <pc:docMk/>
          <pc:sldMk cId="2678568651" sldId="596"/>
        </pc:sldMkLst>
      </pc:sldChg>
      <pc:sldChg chg="del">
        <pc:chgData name="Rob Sewell" userId="c802df42025d5e1f" providerId="Windows Live" clId="Web-{945FE419-2B83-4AC7-9C5F-06D963A8DBD3}" dt="2019-08-30T09:50:05.918" v="184"/>
        <pc:sldMkLst>
          <pc:docMk/>
          <pc:sldMk cId="4235347505" sldId="597"/>
        </pc:sldMkLst>
      </pc:sldChg>
      <pc:sldChg chg="del">
        <pc:chgData name="Rob Sewell" userId="c802df42025d5e1f" providerId="Windows Live" clId="Web-{945FE419-2B83-4AC7-9C5F-06D963A8DBD3}" dt="2019-08-30T09:50:05.918" v="181"/>
        <pc:sldMkLst>
          <pc:docMk/>
          <pc:sldMk cId="2768988476" sldId="599"/>
        </pc:sldMkLst>
      </pc:sldChg>
      <pc:sldChg chg="del">
        <pc:chgData name="Rob Sewell" userId="c802df42025d5e1f" providerId="Windows Live" clId="Web-{945FE419-2B83-4AC7-9C5F-06D963A8DBD3}" dt="2019-08-30T09:50:05.918" v="180"/>
        <pc:sldMkLst>
          <pc:docMk/>
          <pc:sldMk cId="3671978671" sldId="600"/>
        </pc:sldMkLst>
      </pc:sldChg>
      <pc:sldChg chg="del">
        <pc:chgData name="Rob Sewell" userId="c802df42025d5e1f" providerId="Windows Live" clId="Web-{945FE419-2B83-4AC7-9C5F-06D963A8DBD3}" dt="2019-08-30T09:50:05.918" v="179"/>
        <pc:sldMkLst>
          <pc:docMk/>
          <pc:sldMk cId="3472987629" sldId="601"/>
        </pc:sldMkLst>
      </pc:sldChg>
      <pc:sldChg chg="del">
        <pc:chgData name="Rob Sewell" userId="c802df42025d5e1f" providerId="Windows Live" clId="Web-{945FE419-2B83-4AC7-9C5F-06D963A8DBD3}" dt="2019-08-30T09:50:05.903" v="177"/>
        <pc:sldMkLst>
          <pc:docMk/>
          <pc:sldMk cId="484092284" sldId="604"/>
        </pc:sldMkLst>
      </pc:sldChg>
      <pc:sldChg chg="del">
        <pc:chgData name="Rob Sewell" userId="c802df42025d5e1f" providerId="Windows Live" clId="Web-{945FE419-2B83-4AC7-9C5F-06D963A8DBD3}" dt="2019-08-30T09:50:05.918" v="182"/>
        <pc:sldMkLst>
          <pc:docMk/>
          <pc:sldMk cId="2637279604" sldId="605"/>
        </pc:sldMkLst>
      </pc:sldChg>
      <pc:sldChg chg="del">
        <pc:chgData name="Rob Sewell" userId="c802df42025d5e1f" providerId="Windows Live" clId="Web-{945FE419-2B83-4AC7-9C5F-06D963A8DBD3}" dt="2019-08-30T09:50:05.918" v="183"/>
        <pc:sldMkLst>
          <pc:docMk/>
          <pc:sldMk cId="1853780574" sldId="606"/>
        </pc:sldMkLst>
      </pc:sldChg>
      <pc:sldChg chg="del">
        <pc:chgData name="Rob Sewell" userId="c802df42025d5e1f" providerId="Windows Live" clId="Web-{945FE419-2B83-4AC7-9C5F-06D963A8DBD3}" dt="2019-08-30T09:50:05.903" v="175"/>
        <pc:sldMkLst>
          <pc:docMk/>
          <pc:sldMk cId="311796363" sldId="608"/>
        </pc:sldMkLst>
      </pc:sldChg>
      <pc:sldChg chg="del">
        <pc:chgData name="Rob Sewell" userId="c802df42025d5e1f" providerId="Windows Live" clId="Web-{945FE419-2B83-4AC7-9C5F-06D963A8DBD3}" dt="2019-08-30T09:50:05.903" v="176"/>
        <pc:sldMkLst>
          <pc:docMk/>
          <pc:sldMk cId="1036639021" sldId="609"/>
        </pc:sldMkLst>
      </pc:sldChg>
      <pc:sldChg chg="modSp">
        <pc:chgData name="Rob Sewell" userId="c802df42025d5e1f" providerId="Windows Live" clId="Web-{945FE419-2B83-4AC7-9C5F-06D963A8DBD3}" dt="2019-08-30T09:49:40.496" v="172" actId="20577"/>
        <pc:sldMkLst>
          <pc:docMk/>
          <pc:sldMk cId="767489014" sldId="611"/>
        </pc:sldMkLst>
        <pc:spChg chg="mod">
          <ac:chgData name="Rob Sewell" userId="c802df42025d5e1f" providerId="Windows Live" clId="Web-{945FE419-2B83-4AC7-9C5F-06D963A8DBD3}" dt="2019-08-30T09:49:40.496" v="172" actId="20577"/>
          <ac:spMkLst>
            <pc:docMk/>
            <pc:sldMk cId="767489014" sldId="611"/>
            <ac:spMk id="4" creationId="{469493AD-DF5A-4F18-8B8F-BBEA448D39EB}"/>
          </ac:spMkLst>
        </pc:spChg>
      </pc:sldChg>
      <pc:sldChg chg="modSp">
        <pc:chgData name="Rob Sewell" userId="c802df42025d5e1f" providerId="Windows Live" clId="Web-{945FE419-2B83-4AC7-9C5F-06D963A8DBD3}" dt="2019-08-30T09:46:00.776" v="11" actId="20577"/>
        <pc:sldMkLst>
          <pc:docMk/>
          <pc:sldMk cId="2897394968" sldId="620"/>
        </pc:sldMkLst>
        <pc:spChg chg="mod">
          <ac:chgData name="Rob Sewell" userId="c802df42025d5e1f" providerId="Windows Live" clId="Web-{945FE419-2B83-4AC7-9C5F-06D963A8DBD3}" dt="2019-08-30T09:46:00.776" v="11" actId="20577"/>
          <ac:spMkLst>
            <pc:docMk/>
            <pc:sldMk cId="2897394968" sldId="620"/>
            <ac:spMk id="3" creationId="{412EAB22-DEE9-4AED-A15D-76BDCADCA469}"/>
          </ac:spMkLst>
        </pc:spChg>
      </pc:sldChg>
      <pc:sldChg chg="modSp">
        <pc:chgData name="Rob Sewell" userId="c802df42025d5e1f" providerId="Windows Live" clId="Web-{945FE419-2B83-4AC7-9C5F-06D963A8DBD3}" dt="2019-08-30T09:49:29.215" v="169" actId="20577"/>
        <pc:sldMkLst>
          <pc:docMk/>
          <pc:sldMk cId="857325166" sldId="621"/>
        </pc:sldMkLst>
        <pc:spChg chg="mod">
          <ac:chgData name="Rob Sewell" userId="c802df42025d5e1f" providerId="Windows Live" clId="Web-{945FE419-2B83-4AC7-9C5F-06D963A8DBD3}" dt="2019-08-30T09:49:29.215" v="169" actId="20577"/>
          <ac:spMkLst>
            <pc:docMk/>
            <pc:sldMk cId="857325166" sldId="621"/>
            <ac:spMk id="8" creationId="{355E12FD-F514-4630-B8CF-4B9EF687CE2D}"/>
          </ac:spMkLst>
        </pc:spChg>
      </pc:sldChg>
      <pc:sldChg chg="add ord replId">
        <pc:chgData name="Rob Sewell" userId="c802df42025d5e1f" providerId="Windows Live" clId="Web-{945FE419-2B83-4AC7-9C5F-06D963A8DBD3}" dt="2019-08-30T09:50:15.293" v="194"/>
        <pc:sldMkLst>
          <pc:docMk/>
          <pc:sldMk cId="1817438524" sldId="622"/>
        </pc:sldMkLst>
      </pc:sldChg>
    </pc:docChg>
  </pc:docChgLst>
  <pc:docChgLst>
    <pc:chgData name="Rob Sewell" userId="c802df42025d5e1f" providerId="Windows Live" clId="Web-{606C66F5-55C1-4A2E-A0DA-C0EE52F78B56}"/>
    <pc:docChg chg="addSld delSld modSld sldOrd">
      <pc:chgData name="Rob Sewell" userId="c802df42025d5e1f" providerId="Windows Live" clId="Web-{606C66F5-55C1-4A2E-A0DA-C0EE52F78B56}" dt="2019-08-17T10:30:57.666" v="183"/>
      <pc:docMkLst>
        <pc:docMk/>
      </pc:docMkLst>
      <pc:sldChg chg="modSp mod modClrScheme chgLayout">
        <pc:chgData name="Rob Sewell" userId="c802df42025d5e1f" providerId="Windows Live" clId="Web-{606C66F5-55C1-4A2E-A0DA-C0EE52F78B56}" dt="2019-08-17T10:29:51.072" v="182"/>
        <pc:sldMkLst>
          <pc:docMk/>
          <pc:sldMk cId="1085621089" sldId="291"/>
        </pc:sldMkLst>
        <pc:spChg chg="mod ord">
          <ac:chgData name="Rob Sewell" userId="c802df42025d5e1f" providerId="Windows Live" clId="Web-{606C66F5-55C1-4A2E-A0DA-C0EE52F78B56}" dt="2019-08-17T10:29:51.072" v="182"/>
          <ac:spMkLst>
            <pc:docMk/>
            <pc:sldMk cId="1085621089" sldId="291"/>
            <ac:spMk id="2" creationId="{00000000-0000-0000-0000-000000000000}"/>
          </ac:spMkLst>
        </pc:spChg>
      </pc:sldChg>
      <pc:sldChg chg="del">
        <pc:chgData name="Rob Sewell" userId="c802df42025d5e1f" providerId="Windows Live" clId="Web-{606C66F5-55C1-4A2E-A0DA-C0EE52F78B56}" dt="2019-08-17T10:18:09.132" v="6"/>
        <pc:sldMkLst>
          <pc:docMk/>
          <pc:sldMk cId="1167667248" sldId="315"/>
        </pc:sldMkLst>
      </pc:sldChg>
      <pc:sldChg chg="del">
        <pc:chgData name="Rob Sewell" userId="c802df42025d5e1f" providerId="Windows Live" clId="Web-{606C66F5-55C1-4A2E-A0DA-C0EE52F78B56}" dt="2019-08-17T10:17:47.273" v="3"/>
        <pc:sldMkLst>
          <pc:docMk/>
          <pc:sldMk cId="1176017203" sldId="318"/>
        </pc:sldMkLst>
      </pc:sldChg>
      <pc:sldChg chg="add del">
        <pc:chgData name="Rob Sewell" userId="c802df42025d5e1f" providerId="Windows Live" clId="Web-{606C66F5-55C1-4A2E-A0DA-C0EE52F78B56}" dt="2019-08-17T10:28:55.290" v="181"/>
        <pc:sldMkLst>
          <pc:docMk/>
          <pc:sldMk cId="1690938764" sldId="321"/>
        </pc:sldMkLst>
      </pc:sldChg>
      <pc:sldChg chg="del">
        <pc:chgData name="Rob Sewell" userId="c802df42025d5e1f" providerId="Windows Live" clId="Web-{606C66F5-55C1-4A2E-A0DA-C0EE52F78B56}" dt="2019-08-17T10:17:44.507" v="2"/>
        <pc:sldMkLst>
          <pc:docMk/>
          <pc:sldMk cId="1239169279" sldId="322"/>
        </pc:sldMkLst>
      </pc:sldChg>
      <pc:sldChg chg="del">
        <pc:chgData name="Rob Sewell" userId="c802df42025d5e1f" providerId="Windows Live" clId="Web-{606C66F5-55C1-4A2E-A0DA-C0EE52F78B56}" dt="2019-08-17T10:18:30.538" v="8"/>
        <pc:sldMkLst>
          <pc:docMk/>
          <pc:sldMk cId="1919222586" sldId="324"/>
        </pc:sldMkLst>
      </pc:sldChg>
      <pc:sldChg chg="del">
        <pc:chgData name="Rob Sewell" userId="c802df42025d5e1f" providerId="Windows Live" clId="Web-{606C66F5-55C1-4A2E-A0DA-C0EE52F78B56}" dt="2019-08-17T10:28:47.603" v="180"/>
        <pc:sldMkLst>
          <pc:docMk/>
          <pc:sldMk cId="1697025877" sldId="389"/>
        </pc:sldMkLst>
      </pc:sldChg>
      <pc:sldChg chg="del">
        <pc:chgData name="Rob Sewell" userId="c802df42025d5e1f" providerId="Windows Live" clId="Web-{606C66F5-55C1-4A2E-A0DA-C0EE52F78B56}" dt="2019-08-17T10:18:32.132" v="9"/>
        <pc:sldMkLst>
          <pc:docMk/>
          <pc:sldMk cId="4116274468" sldId="590"/>
        </pc:sldMkLst>
      </pc:sldChg>
      <pc:sldChg chg="del">
        <pc:chgData name="Rob Sewell" userId="c802df42025d5e1f" providerId="Windows Live" clId="Web-{606C66F5-55C1-4A2E-A0DA-C0EE52F78B56}" dt="2019-08-17T10:30:57.666" v="183"/>
        <pc:sldMkLst>
          <pc:docMk/>
          <pc:sldMk cId="4040076486" sldId="607"/>
        </pc:sldMkLst>
      </pc:sldChg>
      <pc:sldChg chg="del">
        <pc:chgData name="Rob Sewell" userId="c802df42025d5e1f" providerId="Windows Live" clId="Web-{606C66F5-55C1-4A2E-A0DA-C0EE52F78B56}" dt="2019-08-17T10:18:10.413" v="7"/>
        <pc:sldMkLst>
          <pc:docMk/>
          <pc:sldMk cId="125693710" sldId="610"/>
        </pc:sldMkLst>
      </pc:sldChg>
      <pc:sldChg chg="new del">
        <pc:chgData name="Rob Sewell" userId="c802df42025d5e1f" providerId="Windows Live" clId="Web-{606C66F5-55C1-4A2E-A0DA-C0EE52F78B56}" dt="2019-08-17T10:28:43.197" v="179"/>
        <pc:sldMkLst>
          <pc:docMk/>
          <pc:sldMk cId="2251148907" sldId="610"/>
        </pc:sldMkLst>
      </pc:sldChg>
      <pc:sldChg chg="add">
        <pc:chgData name="Rob Sewell" userId="c802df42025d5e1f" providerId="Windows Live" clId="Web-{606C66F5-55C1-4A2E-A0DA-C0EE52F78B56}" dt="2019-08-17T10:21:53.977" v="11"/>
        <pc:sldMkLst>
          <pc:docMk/>
          <pc:sldMk cId="767489014" sldId="611"/>
        </pc:sldMkLst>
      </pc:sldChg>
      <pc:sldChg chg="add del replId">
        <pc:chgData name="Rob Sewell" userId="c802df42025d5e1f" providerId="Windows Live" clId="Web-{606C66F5-55C1-4A2E-A0DA-C0EE52F78B56}" dt="2019-08-17T10:17:42.163" v="1"/>
        <pc:sldMkLst>
          <pc:docMk/>
          <pc:sldMk cId="3722046973" sldId="611"/>
        </pc:sldMkLst>
      </pc:sldChg>
      <pc:sldChg chg="addSp modSp add del">
        <pc:chgData name="Rob Sewell" userId="c802df42025d5e1f" providerId="Windows Live" clId="Web-{606C66F5-55C1-4A2E-A0DA-C0EE52F78B56}" dt="2019-08-17T10:25:37.681" v="51"/>
        <pc:sldMkLst>
          <pc:docMk/>
          <pc:sldMk cId="1711707049" sldId="612"/>
        </pc:sldMkLst>
        <pc:picChg chg="add mod">
          <ac:chgData name="Rob Sewell" userId="c802df42025d5e1f" providerId="Windows Live" clId="Web-{606C66F5-55C1-4A2E-A0DA-C0EE52F78B56}" dt="2019-08-17T10:25:20.009" v="48" actId="1076"/>
          <ac:picMkLst>
            <pc:docMk/>
            <pc:sldMk cId="1711707049" sldId="612"/>
            <ac:picMk id="4" creationId="{241BF652-72B5-425C-B5F8-8577E8F2FE95}"/>
          </ac:picMkLst>
        </pc:picChg>
      </pc:sldChg>
      <pc:sldChg chg="add">
        <pc:chgData name="Rob Sewell" userId="c802df42025d5e1f" providerId="Windows Live" clId="Web-{606C66F5-55C1-4A2E-A0DA-C0EE52F78B56}" dt="2019-08-17T10:21:54.774" v="13"/>
        <pc:sldMkLst>
          <pc:docMk/>
          <pc:sldMk cId="4024822989" sldId="613"/>
        </pc:sldMkLst>
      </pc:sldChg>
      <pc:sldChg chg="add del">
        <pc:chgData name="Rob Sewell" userId="c802df42025d5e1f" providerId="Windows Live" clId="Web-{606C66F5-55C1-4A2E-A0DA-C0EE52F78B56}" dt="2019-08-17T10:23:57.118" v="43"/>
        <pc:sldMkLst>
          <pc:docMk/>
          <pc:sldMk cId="204799584" sldId="614"/>
        </pc:sldMkLst>
      </pc:sldChg>
      <pc:sldChg chg="add del">
        <pc:chgData name="Rob Sewell" userId="c802df42025d5e1f" providerId="Windows Live" clId="Web-{606C66F5-55C1-4A2E-A0DA-C0EE52F78B56}" dt="2019-08-17T10:23:53.915" v="39"/>
        <pc:sldMkLst>
          <pc:docMk/>
          <pc:sldMk cId="1615810658" sldId="615"/>
        </pc:sldMkLst>
      </pc:sldChg>
      <pc:sldChg chg="add del">
        <pc:chgData name="Rob Sewell" userId="c802df42025d5e1f" providerId="Windows Live" clId="Web-{606C66F5-55C1-4A2E-A0DA-C0EE52F78B56}" dt="2019-08-17T10:23:53.915" v="40"/>
        <pc:sldMkLst>
          <pc:docMk/>
          <pc:sldMk cId="1621030738" sldId="616"/>
        </pc:sldMkLst>
      </pc:sldChg>
      <pc:sldChg chg="add del">
        <pc:chgData name="Rob Sewell" userId="c802df42025d5e1f" providerId="Windows Live" clId="Web-{606C66F5-55C1-4A2E-A0DA-C0EE52F78B56}" dt="2019-08-17T10:23:53.915" v="41"/>
        <pc:sldMkLst>
          <pc:docMk/>
          <pc:sldMk cId="1918795064" sldId="617"/>
        </pc:sldMkLst>
      </pc:sldChg>
      <pc:sldChg chg="add del">
        <pc:chgData name="Rob Sewell" userId="c802df42025d5e1f" providerId="Windows Live" clId="Web-{606C66F5-55C1-4A2E-A0DA-C0EE52F78B56}" dt="2019-08-17T10:23:53.915" v="42"/>
        <pc:sldMkLst>
          <pc:docMk/>
          <pc:sldMk cId="3458898622" sldId="618"/>
        </pc:sldMkLst>
      </pc:sldChg>
      <pc:sldChg chg="add">
        <pc:chgData name="Rob Sewell" userId="c802df42025d5e1f" providerId="Windows Live" clId="Web-{606C66F5-55C1-4A2E-A0DA-C0EE52F78B56}" dt="2019-08-17T10:21:56.336" v="19"/>
        <pc:sldMkLst>
          <pc:docMk/>
          <pc:sldMk cId="1783932402" sldId="619"/>
        </pc:sldMkLst>
      </pc:sldChg>
      <pc:sldChg chg="modSp add">
        <pc:chgData name="Rob Sewell" userId="c802df42025d5e1f" providerId="Windows Live" clId="Web-{606C66F5-55C1-4A2E-A0DA-C0EE52F78B56}" dt="2019-08-17T10:22:48.712" v="38" actId="1076"/>
        <pc:sldMkLst>
          <pc:docMk/>
          <pc:sldMk cId="2897394968" sldId="620"/>
        </pc:sldMkLst>
        <pc:spChg chg="mod">
          <ac:chgData name="Rob Sewell" userId="c802df42025d5e1f" providerId="Windows Live" clId="Web-{606C66F5-55C1-4A2E-A0DA-C0EE52F78B56}" dt="2019-08-17T10:22:44.977" v="37" actId="1076"/>
          <ac:spMkLst>
            <pc:docMk/>
            <pc:sldMk cId="2897394968" sldId="620"/>
            <ac:spMk id="3" creationId="{412EAB22-DEE9-4AED-A15D-76BDCADCA469}"/>
          </ac:spMkLst>
        </pc:spChg>
        <pc:spChg chg="mod">
          <ac:chgData name="Rob Sewell" userId="c802df42025d5e1f" providerId="Windows Live" clId="Web-{606C66F5-55C1-4A2E-A0DA-C0EE52F78B56}" dt="2019-08-17T10:22:48.712" v="38" actId="1076"/>
          <ac:spMkLst>
            <pc:docMk/>
            <pc:sldMk cId="2897394968" sldId="620"/>
            <ac:spMk id="4" creationId="{1CF153A5-B7B0-4A9D-8BF1-A6B55598E74E}"/>
          </ac:spMkLst>
        </pc:spChg>
      </pc:sldChg>
      <pc:sldChg chg="addSp modSp add ord replId">
        <pc:chgData name="Rob Sewell" userId="c802df42025d5e1f" providerId="Windows Live" clId="Web-{606C66F5-55C1-4A2E-A0DA-C0EE52F78B56}" dt="2019-08-17T10:28:35.853" v="176" actId="20577"/>
        <pc:sldMkLst>
          <pc:docMk/>
          <pc:sldMk cId="857325166" sldId="621"/>
        </pc:sldMkLst>
        <pc:spChg chg="mod">
          <ac:chgData name="Rob Sewell" userId="c802df42025d5e1f" providerId="Windows Live" clId="Web-{606C66F5-55C1-4A2E-A0DA-C0EE52F78B56}" dt="2019-08-17T10:28:35.853" v="176" actId="20577"/>
          <ac:spMkLst>
            <pc:docMk/>
            <pc:sldMk cId="857325166" sldId="621"/>
            <ac:spMk id="8" creationId="{355E12FD-F514-4630-B8CF-4B9EF687CE2D}"/>
          </ac:spMkLst>
        </pc:spChg>
        <pc:picChg chg="add mod">
          <ac:chgData name="Rob Sewell" userId="c802df42025d5e1f" providerId="Windows Live" clId="Web-{606C66F5-55C1-4A2E-A0DA-C0EE52F78B56}" dt="2019-08-17T10:26:01.790" v="56" actId="14100"/>
          <ac:picMkLst>
            <pc:docMk/>
            <pc:sldMk cId="857325166" sldId="621"/>
            <ac:picMk id="2" creationId="{E264D3F0-C8D2-43D9-83E6-9C259EF20D51}"/>
          </ac:picMkLst>
        </pc:picChg>
      </pc:sldChg>
      <pc:sldMasterChg chg="addSldLayout">
        <pc:chgData name="Rob Sewell" userId="c802df42025d5e1f" providerId="Windows Live" clId="Web-{606C66F5-55C1-4A2E-A0DA-C0EE52F78B56}" dt="2019-08-17T10:21:53.977" v="11"/>
        <pc:sldMasterMkLst>
          <pc:docMk/>
          <pc:sldMasterMk cId="936760039" sldId="2147483675"/>
        </pc:sldMasterMkLst>
        <pc:sldLayoutChg chg="add replId">
          <pc:chgData name="Rob Sewell" userId="c802df42025d5e1f" providerId="Windows Live" clId="Web-{606C66F5-55C1-4A2E-A0DA-C0EE52F78B56}" dt="2019-08-17T10:21:53.977" v="11"/>
          <pc:sldLayoutMkLst>
            <pc:docMk/>
            <pc:sldMasterMk cId="936760039" sldId="2147483675"/>
            <pc:sldLayoutMk cId="3823589473" sldId="2147483732"/>
          </pc:sldLayoutMkLst>
        </pc:sldLayoutChg>
      </pc:sldMasterChg>
    </pc:docChg>
  </pc:docChgLst>
  <pc:docChgLst>
    <pc:chgData name="Rob Sewell" userId="c802df42025d5e1f" providerId="LiveId" clId="{B88FAC08-ED28-499A-B094-4FE8F2B74045}"/>
    <pc:docChg chg="undo custSel addSld delSld modSld">
      <pc:chgData name="Rob Sewell" userId="c802df42025d5e1f" providerId="LiveId" clId="{B88FAC08-ED28-499A-B094-4FE8F2B74045}" dt="2019-09-13T15:12:15.965" v="42" actId="478"/>
      <pc:docMkLst>
        <pc:docMk/>
      </pc:docMkLst>
      <pc:sldChg chg="add">
        <pc:chgData name="Rob Sewell" userId="c802df42025d5e1f" providerId="LiveId" clId="{B88FAC08-ED28-499A-B094-4FE8F2B74045}" dt="2019-09-13T12:45:34.629" v="0"/>
        <pc:sldMkLst>
          <pc:docMk/>
          <pc:sldMk cId="3172732982" sldId="259"/>
        </pc:sldMkLst>
      </pc:sldChg>
      <pc:sldChg chg="del">
        <pc:chgData name="Rob Sewell" userId="c802df42025d5e1f" providerId="LiveId" clId="{B88FAC08-ED28-499A-B094-4FE8F2B74045}" dt="2019-09-13T12:45:38.423" v="1" actId="2696"/>
        <pc:sldMkLst>
          <pc:docMk/>
          <pc:sldMk cId="4291130568" sldId="264"/>
        </pc:sldMkLst>
      </pc:sldChg>
      <pc:sldChg chg="delSp">
        <pc:chgData name="Rob Sewell" userId="c802df42025d5e1f" providerId="LiveId" clId="{B88FAC08-ED28-499A-B094-4FE8F2B74045}" dt="2019-09-13T15:12:15.965" v="42" actId="478"/>
        <pc:sldMkLst>
          <pc:docMk/>
          <pc:sldMk cId="2897394968" sldId="620"/>
        </pc:sldMkLst>
        <pc:picChg chg="del">
          <ac:chgData name="Rob Sewell" userId="c802df42025d5e1f" providerId="LiveId" clId="{B88FAC08-ED28-499A-B094-4FE8F2B74045}" dt="2019-09-13T15:12:15.965" v="42" actId="478"/>
          <ac:picMkLst>
            <pc:docMk/>
            <pc:sldMk cId="2897394968" sldId="620"/>
            <ac:picMk id="6" creationId="{14CF5B33-7A66-4347-8E5B-8847A2607D45}"/>
          </ac:picMkLst>
        </pc:picChg>
      </pc:sldChg>
      <pc:sldChg chg="modSp">
        <pc:chgData name="Rob Sewell" userId="c802df42025d5e1f" providerId="LiveId" clId="{B88FAC08-ED28-499A-B094-4FE8F2B74045}" dt="2019-09-13T12:48:59.181" v="41" actId="20577"/>
        <pc:sldMkLst>
          <pc:docMk/>
          <pc:sldMk cId="857325166" sldId="621"/>
        </pc:sldMkLst>
        <pc:spChg chg="mod">
          <ac:chgData name="Rob Sewell" userId="c802df42025d5e1f" providerId="LiveId" clId="{B88FAC08-ED28-499A-B094-4FE8F2B74045}" dt="2019-09-13T12:48:59.181" v="41" actId="20577"/>
          <ac:spMkLst>
            <pc:docMk/>
            <pc:sldMk cId="857325166" sldId="621"/>
            <ac:spMk id="8" creationId="{355E12FD-F514-4630-B8CF-4B9EF687CE2D}"/>
          </ac:spMkLst>
        </pc:spChg>
      </pc:sldChg>
    </pc:docChg>
  </pc:docChgLst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1-02T07:15:07.981" v="2532" actId="14100"/>
      <pc:docMkLst>
        <pc:docMk/>
      </pc:docMkLst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Chg chg="addSp modSp add">
        <pc:chgData name="Rob Sewell" userId="c802df42025d5e1f" providerId="LiveId" clId="{FE4DA928-8676-4977-9994-C04092CC6CED}" dt="2018-11-02T07:15:07.981" v="2532" actId="14100"/>
        <pc:sldMkLst>
          <pc:docMk/>
          <pc:sldMk cId="125693710" sldId="610"/>
        </pc:sldMkLst>
        <pc:picChg chg="add mod">
          <ac:chgData name="Rob Sewell" userId="c802df42025d5e1f" providerId="LiveId" clId="{FE4DA928-8676-4977-9994-C04092CC6CED}" dt="2018-11-02T07:15:07.981" v="2532" actId="14100"/>
          <ac:picMkLst>
            <pc:docMk/>
            <pc:sldMk cId="125693710" sldId="610"/>
            <ac:picMk id="3" creationId="{464BDAB8-17B7-4611-9E3C-E829E925114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9/13/2019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9/13/2019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89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8C13-15AD-420C-94E2-2EC29736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CB8-5C27-4B8F-8B3C-09D099FA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CEF9-518D-45B3-998D-7DEE8A47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C28A8-E39D-42FF-8A05-A6D9AEBB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595C-619F-465A-90BA-60D74443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184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2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9"/>
            <a:ext cx="6026697" cy="573617"/>
          </a:xfrm>
        </p:spPr>
        <p:txBody>
          <a:bodyPr/>
          <a:lstStyle>
            <a:lvl1pPr marL="0" indent="0" algn="l" defTabSz="6092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5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2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4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3734851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3"/>
            <a:ext cx="868720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6" cy="1875768"/>
          </a:xfrm>
          <a:prstGeom prst="rect">
            <a:avLst/>
          </a:prstGeom>
        </p:spPr>
        <p:txBody>
          <a:bodyPr vert="horz" lIns="121856" tIns="60928" rIns="121856" bIns="6092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86736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7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60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60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60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7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7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7" y="1022500"/>
            <a:ext cx="1722573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4" y="3815831"/>
            <a:ext cx="1756888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500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5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4" y="558362"/>
            <a:ext cx="3502517" cy="3462641"/>
          </a:xfrm>
          <a:prstGeom prst="rect">
            <a:avLst/>
          </a:prstGeom>
        </p:spPr>
        <p:txBody>
          <a:bodyPr vert="horz" lIns="121856" tIns="60928" rIns="121856" bIns="6092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1669" algn="l"/>
              </a:tabLst>
            </a:pPr>
            <a:r>
              <a:rPr lang="en-US" sz="533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3" y="3956173"/>
            <a:ext cx="3253774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56" rtlCol="0" anchor="t"/>
          <a:lstStyle/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5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88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0627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8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599" y="1338318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6" y="2276356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6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5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2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5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6"/>
            <a:ext cx="4329572" cy="540913"/>
          </a:xfrm>
        </p:spPr>
        <p:txBody>
          <a:bodyPr/>
          <a:lstStyle>
            <a:lvl1pPr marL="0" marR="0" indent="0" algn="l" defTabSz="6092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5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6" y="4645547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/</a:t>
            </a:r>
            <a:r>
              <a:rPr lang="en-US" sz="1466" err="1">
                <a:solidFill>
                  <a:schemeClr val="accent1"/>
                </a:solidFill>
              </a:rPr>
              <a:t>yourname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1" y="5158386"/>
            <a:ext cx="137985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err="1">
                <a:solidFill>
                  <a:schemeClr val="accent1"/>
                </a:solidFill>
              </a:rPr>
              <a:t>yourhandle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3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err="1">
                <a:solidFill>
                  <a:schemeClr val="accent1"/>
                </a:solidFill>
              </a:rPr>
              <a:t>yourname</a:t>
            </a:r>
            <a:endParaRPr lang="en-US" sz="1466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72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4227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2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5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26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59" y="2006857"/>
            <a:ext cx="11012265" cy="597807"/>
          </a:xfrm>
        </p:spPr>
        <p:txBody>
          <a:bodyPr anchor="b"/>
          <a:lstStyle>
            <a:lvl1pPr marL="0" indent="0">
              <a:buNone/>
              <a:defRPr sz="3731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59" y="260270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59" y="3381896"/>
            <a:ext cx="11012265" cy="597807"/>
          </a:xfrm>
        </p:spPr>
        <p:txBody>
          <a:bodyPr anchor="b"/>
          <a:lstStyle>
            <a:lvl1pPr marL="0" indent="0">
              <a:buNone/>
              <a:defRPr sz="2665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59" y="397774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59" y="4720265"/>
            <a:ext cx="11012265" cy="597807"/>
          </a:xfrm>
        </p:spPr>
        <p:txBody>
          <a:bodyPr anchor="b"/>
          <a:lstStyle>
            <a:lvl1pPr marL="0" indent="0">
              <a:buNone/>
              <a:defRPr sz="1865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59" y="531611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833101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3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4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733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3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82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60" y="1774841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5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48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159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56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736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19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9"/>
            <a:ext cx="4025545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Download the </a:t>
            </a:r>
            <a:r>
              <a:rPr lang="en-US" sz="1865" b="1" err="1">
                <a:solidFill>
                  <a:schemeClr val="tx1"/>
                </a:solidFill>
              </a:rPr>
              <a:t>GuideBook</a:t>
            </a:r>
            <a:r>
              <a:rPr lang="en-US" sz="1865" b="1">
                <a:solidFill>
                  <a:schemeClr val="tx1"/>
                </a:solidFill>
              </a:rPr>
              <a:t> App </a:t>
            </a:r>
            <a:r>
              <a:rPr lang="en-US" sz="1865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4"/>
            <a:ext cx="5149036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Follow the QR code link </a:t>
            </a:r>
            <a:r>
              <a:rPr lang="en-US" sz="1865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1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1669" algn="l"/>
                </a:tabLst>
              </a:pPr>
              <a:r>
                <a:rPr lang="en-US" sz="533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7"/>
            <a:ext cx="3672366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Go to </a:t>
            </a:r>
            <a:r>
              <a:rPr lang="en-US" sz="1865" b="1" err="1">
                <a:solidFill>
                  <a:schemeClr val="tx1"/>
                </a:solidFill>
              </a:rPr>
              <a:t>passSummit.com</a:t>
            </a:r>
            <a:endParaRPr lang="en-US" sz="1865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7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5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2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2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2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4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9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0" y="1204643"/>
            <a:ext cx="6436893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5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5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32887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1354809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err="1">
                <a:solidFill>
                  <a:schemeClr val="accent1"/>
                </a:solidFill>
              </a:rPr>
              <a:t>email@company.com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err="1">
                <a:solidFill>
                  <a:schemeClr val="accent1"/>
                </a:solidFill>
              </a:rPr>
              <a:t>yourhandle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6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37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2485518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3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3" y="4618971"/>
            <a:ext cx="1956474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1"/>
            <a:ext cx="2706876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err="1"/>
              <a:t>email@company.com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0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5397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32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338">
              <a:defRPr/>
            </a:lvl2pPr>
            <a:lvl3pPr marL="776813">
              <a:defRPr/>
            </a:lvl3pPr>
            <a:lvl4pPr marL="1005287">
              <a:defRPr/>
            </a:lvl4pPr>
            <a:lvl5pPr marL="1233761">
              <a:defRPr/>
            </a:lvl5pPr>
            <a:lvl6pPr marL="1462235">
              <a:defRPr baseline="0"/>
            </a:lvl6pPr>
            <a:lvl7pPr marL="1690710">
              <a:defRPr baseline="0"/>
            </a:lvl7pPr>
            <a:lvl8pPr marL="1919184">
              <a:defRPr baseline="0"/>
            </a:lvl8pPr>
            <a:lvl9pPr marL="2147659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599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4398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7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6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1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 marL="1955740"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/>
            </a:lvl8pPr>
            <a:lvl9pPr marL="19557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1" y="1905000"/>
            <a:ext cx="5669281" cy="40386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40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7" y="1884311"/>
            <a:ext cx="5669281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8"/>
            </a:lvl1pPr>
            <a:lvl2pPr marL="456949" indent="0">
              <a:buNone/>
              <a:defRPr sz="2798"/>
            </a:lvl2pPr>
            <a:lvl3pPr marL="913897" indent="0">
              <a:buNone/>
              <a:defRPr sz="2398"/>
            </a:lvl3pPr>
            <a:lvl4pPr marL="1370846" indent="0">
              <a:buNone/>
              <a:defRPr sz="1999"/>
            </a:lvl4pPr>
            <a:lvl5pPr marL="1827794" indent="0">
              <a:buNone/>
              <a:defRPr sz="1999"/>
            </a:lvl5pPr>
            <a:lvl6pPr marL="2284743" indent="0">
              <a:buNone/>
              <a:defRPr sz="1999"/>
            </a:lvl6pPr>
            <a:lvl7pPr marL="2741691" indent="0">
              <a:buNone/>
              <a:defRPr sz="1999"/>
            </a:lvl7pPr>
            <a:lvl8pPr marL="3198640" indent="0">
              <a:buNone/>
              <a:defRPr sz="1999"/>
            </a:lvl8pPr>
            <a:lvl9pPr marL="3655589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9/13/2019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2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6014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23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2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6014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23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508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260" y="1314315"/>
            <a:ext cx="10986871" cy="3891476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lvl="2"/>
            <a:r>
              <a:rPr lang="en-US"/>
              <a:t>Click to edit Master text styles</a:t>
            </a:r>
          </a:p>
          <a:p>
            <a:pPr lvl="3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6976" y="6217921"/>
            <a:ext cx="138172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89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336679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9459276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97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6343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05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06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7476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6301487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6931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956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135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549354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16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2485517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2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2" y="4618970"/>
            <a:ext cx="1956474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0"/>
            <a:ext cx="2706876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err="1"/>
              <a:t>email@company.com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32" r:id="rId15"/>
    <p:sldLayoutId id="2147483733" r:id="rId16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1"/>
            <a:ext cx="11303810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8"/>
            <a:ext cx="1130381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hf hdr="0" ftr="0" dt="0"/>
  <p:txStyles>
    <p:titleStyle>
      <a:lvl1pPr marL="0" marR="0" indent="0" algn="l" defTabSz="609265" rtl="0" eaLnBrk="1" fontAlgn="auto" latinLnBrk="0" hangingPunct="1">
        <a:lnSpc>
          <a:spcPts val="4665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6949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5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432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108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513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095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022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75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65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52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79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05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32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58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853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4118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2227376" y="2344365"/>
            <a:ext cx="6900571" cy="1308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950" b="1">
                <a:solidFill>
                  <a:srgbClr val="FFC000"/>
                </a:solidFill>
                <a:cs typeface="Segoe UI"/>
              </a:rPr>
              <a:t>SQL Notebooks in Azure Data Studio for the DBA</a:t>
            </a:r>
            <a:endParaRPr lang="de-DE" sz="3950">
              <a:solidFill>
                <a:srgbClr val="FFC000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47" y="837387"/>
            <a:ext cx="2343689" cy="23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361924" y="5092324"/>
            <a:ext cx="7464974" cy="5770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150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Rob Sewell -@</a:t>
            </a:r>
            <a:r>
              <a:rPr lang="en-GB" sz="3150" err="1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SQLDBAWithABeard</a:t>
            </a:r>
          </a:p>
        </p:txBody>
      </p:sp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D0A94C-661D-424A-81A5-773A2BC6D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80" y="2494225"/>
            <a:ext cx="3691264" cy="20763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2517A5-9BAC-455F-BE38-EC00898137CC}"/>
              </a:ext>
            </a:extLst>
          </p:cNvPr>
          <p:cNvGrpSpPr/>
          <p:nvPr/>
        </p:nvGrpSpPr>
        <p:grpSpPr>
          <a:xfrm>
            <a:off x="408536" y="-595726"/>
            <a:ext cx="11371753" cy="2941895"/>
            <a:chOff x="170905" y="-596775"/>
            <a:chExt cx="11374715" cy="2942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8795C-CB65-46EA-99B6-F2807586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05" y="416448"/>
              <a:ext cx="5402581" cy="9461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41DF0E-9FB5-47F5-AB48-75007C3D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216" y="-596775"/>
              <a:ext cx="6565404" cy="2942661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D1790C-111C-460E-9DA9-9B47E4D52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7" y="2575231"/>
            <a:ext cx="2971026" cy="743411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97CBCBF6-2013-4E3D-AC3D-DB78C2749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26" y="1938644"/>
            <a:ext cx="3792772" cy="766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1B6649-127E-4AD0-ABA8-ED0965A50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" y="3798963"/>
            <a:ext cx="3865645" cy="1154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472BB-D4B1-4FB1-90FF-C004A7D6D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76" y="3743860"/>
            <a:ext cx="3428106" cy="1154766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FE2C5D7A-F4F7-4222-AEE2-75712B6FD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682" y="2492543"/>
            <a:ext cx="2350491" cy="1104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19005E-16D2-4913-8CA9-2CDA5C6080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41" y="4321243"/>
            <a:ext cx="4013342" cy="76654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5021E68-878E-4FA7-AF44-448116181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40" y="5616352"/>
            <a:ext cx="4416100" cy="829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5200C-C413-43EA-894A-021AB2E0EC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34" y="5662936"/>
            <a:ext cx="4790850" cy="7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3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5973225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0860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4000" dirty="0">
                <a:latin typeface="Calibri Light"/>
                <a:cs typeface="Calibri Light"/>
              </a:rPr>
            </a:br>
            <a:r>
              <a:rPr lang="en-GB" sz="90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36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ctwdatasc19</a:t>
            </a:r>
            <a:endParaRPr lang="en-GB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endParaRPr lang="en-US" sz="1750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endParaRPr lang="en-US" sz="1799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637157" y="259854"/>
            <a:ext cx="9587350" cy="7921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000">
                <a:latin typeface="+mn-lt"/>
              </a:rPr>
              <a:t>Buckle Up !! It‘s Demo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3683334FE14041BF99F121C8B4A5F3" ma:contentTypeVersion="9" ma:contentTypeDescription="Create a new document." ma:contentTypeScope="" ma:versionID="3ba41c3b4c6fdeb92a970fd9b1a7dd37">
  <xsd:schema xmlns:xsd="http://www.w3.org/2001/XMLSchema" xmlns:xs="http://www.w3.org/2001/XMLSchema" xmlns:p="http://schemas.microsoft.com/office/2006/metadata/properties" xmlns:ns2="913af830-2632-4902-8509-cf3c61cf8867" xmlns:ns3="121ea1bd-d6ff-44b3-a8e9-eead17ce25c3" targetNamespace="http://schemas.microsoft.com/office/2006/metadata/properties" ma:root="true" ma:fieldsID="d0de33d830918a1b901d7ccd1e53a8cf" ns2:_="" ns3:_="">
    <xsd:import namespace="913af830-2632-4902-8509-cf3c61cf8867"/>
    <xsd:import namespace="121ea1bd-d6ff-44b3-a8e9-eead17ce25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af830-2632-4902-8509-cf3c61cf8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1ea1bd-d6ff-44b3-a8e9-eead17ce25c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2F990F-FDD1-4C3D-A7FE-DCBF000D161D}"/>
</file>

<file path=customXml/itemProps2.xml><?xml version="1.0" encoding="utf-8"?>
<ds:datastoreItem xmlns:ds="http://schemas.openxmlformats.org/officeDocument/2006/customXml" ds:itemID="{E7167C39-ED5F-4C8F-84C4-E29C4C1BA4F0}"/>
</file>

<file path=customXml/itemProps3.xml><?xml version="1.0" encoding="utf-8"?>
<ds:datastoreItem xmlns:ds="http://schemas.openxmlformats.org/officeDocument/2006/customXml" ds:itemID="{EA7EA2C7-F33F-4B4C-8F5E-5832D92F16CC}"/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106</TotalTime>
  <Words>41</Words>
  <Application>Microsoft Office PowerPoint</Application>
  <PresentationFormat>Custom</PresentationFormat>
  <Paragraphs>15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Corbel</vt:lpstr>
      <vt:lpstr>Gill Sans</vt:lpstr>
      <vt:lpstr>Segoe UI</vt:lpstr>
      <vt:lpstr>Segoe UI Light</vt:lpstr>
      <vt:lpstr>Segoe UI Semilight</vt:lpstr>
      <vt:lpstr>Times New Roman</vt:lpstr>
      <vt:lpstr>PASS 2013_SpeakerTemplate_16x9</vt:lpstr>
      <vt:lpstr>2_PASS 2013_SpeakerTemplate_16x9</vt:lpstr>
      <vt:lpstr>1_PASS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Buckle Up !! It‘s 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2017-05-28T09:19:37Z</dcterms:created>
  <dcterms:modified xsi:type="dcterms:W3CDTF">2019-09-13T15:12:21Z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0x010100E33683334FE14041BF99F121C8B4A5F3</vt:lpwstr>
  </property>
</Properties>
</file>